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179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52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85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30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691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7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672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71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66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38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60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B6A53-1E56-47C0-BBF1-93DFAB3DE5A9}" type="datetimeFigureOut">
              <a:rPr lang="en-US" smtClean="0"/>
              <a:t>8/27/2012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717BAC-AD6B-46EC-B776-D244ABF2F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080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16765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Bloomin</a:t>
            </a:r>
            <a:r>
              <a:rPr lang="en-US" dirty="0" smtClean="0"/>
              <a:t> Bingo</a:t>
            </a:r>
            <a:br>
              <a:rPr lang="en-US" dirty="0" smtClean="0"/>
            </a:br>
            <a:r>
              <a:rPr lang="en-US" sz="2000" dirty="0" smtClean="0"/>
              <a:t># Knowledge   		@Comprehension 			!Application  </a:t>
            </a:r>
            <a:br>
              <a:rPr lang="en-US" sz="2000" dirty="0" smtClean="0"/>
            </a:br>
            <a:r>
              <a:rPr lang="en-US" sz="2000" dirty="0" smtClean="0"/>
              <a:t>* Analysis  		$ Synthesis  			^ Evaluation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1915437"/>
              </p:ext>
            </p:extLst>
          </p:nvPr>
        </p:nvGraphicFramePr>
        <p:xfrm>
          <a:off x="457200" y="1600200"/>
          <a:ext cx="8229600" cy="487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16256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@</a:t>
                      </a:r>
                      <a:endParaRPr lang="en-US" dirty="0"/>
                    </a:p>
                  </a:txBody>
                  <a:tcPr/>
                </a:tc>
              </a:tr>
              <a:tr h="16256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!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^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#</a:t>
                      </a:r>
                      <a:endParaRPr lang="en-US" dirty="0"/>
                    </a:p>
                  </a:txBody>
                  <a:tcPr/>
                </a:tc>
              </a:tr>
              <a:tr h="162560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$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^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*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0431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Bloomin Bingo # Knowledge     @Comprehension    !Application   * Analysis    $ Synthesis     ^ Evaluation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RODNEY ROBINSON</dc:creator>
  <cp:lastModifiedBy>RODNEY ROBINSON</cp:lastModifiedBy>
  <cp:revision>3</cp:revision>
  <cp:lastPrinted>2012-08-27T21:29:43Z</cp:lastPrinted>
  <dcterms:created xsi:type="dcterms:W3CDTF">2012-08-27T21:08:20Z</dcterms:created>
  <dcterms:modified xsi:type="dcterms:W3CDTF">2012-08-27T22:20:02Z</dcterms:modified>
</cp:coreProperties>
</file>